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7" r:id="rId3"/>
    <p:sldId id="260" r:id="rId4"/>
    <p:sldId id="271" r:id="rId5"/>
    <p:sldId id="269" r:id="rId6"/>
    <p:sldId id="264" r:id="rId7"/>
    <p:sldId id="270" r:id="rId8"/>
    <p:sldId id="262" r:id="rId9"/>
    <p:sldId id="263" r:id="rId10"/>
    <p:sldId id="261" r:id="rId11"/>
    <p:sldId id="265" r:id="rId12"/>
    <p:sldId id="268" r:id="rId13"/>
    <p:sldId id="266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20" autoAdjust="0"/>
    <p:restoredTop sz="94660"/>
  </p:normalViewPr>
  <p:slideViewPr>
    <p:cSldViewPr snapToGrid="0">
      <p:cViewPr varScale="1">
        <p:scale>
          <a:sx n="89" d="100"/>
          <a:sy n="89" d="100"/>
        </p:scale>
        <p:origin x="245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0B4A8-24D0-8B06-6DDE-93F1CA7B64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BD3A725-46CC-89FE-A53C-7042B57F7B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A47E8-E565-E223-1DEB-679C766519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854136-1C7E-D69A-7A91-4EE3C6E3A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29C53A-280C-31C1-CBAE-5D20B3B1D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077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FD7AD5-00EA-858D-68B4-335784EFC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2D9AE0-3634-AF8A-850F-10A98E5F87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1D7165-1BDC-3841-F27E-86E817FD6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5371F0-E57B-00DA-2D1C-5A5B78C7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00E9C3-9B9B-7ED8-63C8-273A8D41B1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5394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A933B55-933C-DDDB-9597-F599C186BD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F5F293-9172-B9F3-86B0-56850A6FC6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85C9E8-9531-E753-5E21-4A066A90B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92D22C-7217-8DC9-221F-AE997EC77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2D1D74-97B8-3426-444A-97F33FD1A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69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14FA08-9BE8-C0E1-1C95-A2199C436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3F6897-7D7D-4BE8-0456-D5F884836E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57B202-BF84-FC87-194D-CE4D85FDAF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B542F-8E2C-9EBA-78BA-2B30EEBC7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C50116-62E0-D627-2358-18B9FD3E82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1155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2FF8EF-ED86-D672-FF94-65A98DB617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FBE639-2658-3297-DE97-43636AA68D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C1338-E4ED-326B-2DF9-4F99B3B7D2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40A174-5F30-8373-3CE8-8A45B86FBE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308CC1-FD0D-A71A-45D1-CA8CE11B8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275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B3C512-BDF7-EDBD-1CF7-9B9650203F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14883B-44AB-4D71-28E0-9C43444974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9D68C9-612E-BC46-6C5B-7B80EF5FF4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8EB936-1BC9-0EA8-E18C-F2663BD5A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AFD099-088B-4394-2A38-5242127122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85E612-DD96-B0A5-94B5-701CFC4D1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04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30CF1-615D-F8C4-AF2A-03A173586B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AAE744-69A7-76BB-FC76-5235A6D800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FF74F6-CA8B-056F-6926-36125373019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F967275-BB63-71C2-F6B7-C5F930779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1BE382-6CF5-4DCB-9C3B-28CC35B78EA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A945F3-F69C-27F9-24F9-46E9306EB6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23F8EF-5EF0-848A-70B6-8324D5387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12E064-D74B-6232-74D5-88E6BA313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782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E4628-D11E-CBAF-709E-922AE95B0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5C8E05D-C0F5-CE94-FC00-C935BE48F5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8EEDF8-590E-0C9E-96A8-2531EE625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441F5B-C2C9-B03D-6396-1873ACF6B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405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347E9AA-402B-A6A3-8060-BBF2908534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7B4EBB-F7C2-5262-4797-190AC8397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BEA93C-94DD-28FD-81EE-63F412463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494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B2014A-3145-87DF-0869-96284BF1F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A27E1-F0C7-80D1-9DD5-C970D1B366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988D7-0382-5AD8-034D-617C17CC83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32D6C5-089D-6C93-0C96-D76A173A76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58DC1C-8F77-824C-2670-488448AD16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31485C-70D5-7359-B756-1972AC076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4514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779CDE-CAB7-A63F-EDF2-C92783EDB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649075-38F8-9DC5-2BC4-A145CC55A7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AE927EA-814D-7AAA-9D7C-789E4A7E44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EB9056-A1F2-C88A-0096-77737DC2B9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96713-B35E-3F5B-325B-B6E9420581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D54BAA-350B-7734-191D-9F330BB27A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75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32FC5E-67FD-0BA6-BDB8-88E9775C43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A984A3-B72E-F1EC-BE96-66D7C65024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68C3BD-5A3A-1066-902F-CB7006C425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90A5D3-03AB-46F1-8BC6-61B5CF1A5F49}" type="datetimeFigureOut">
              <a:rPr lang="en-US" smtClean="0"/>
              <a:t>1/22/2023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7A79BB3-CA8B-2982-0621-E119D3FECD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8BAB03-7C92-6864-9074-46D25C8993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8E14C0-64BB-4E4B-A334-9D6CDCBFD9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61975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982BFE-0FE8-7327-4C08-6D5CBA85D33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r-HR" dirty="0"/>
              <a:t>City building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853C30-C5B6-79EC-1611-AA2C0A8CD7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r-HR" dirty="0"/>
              <a:t>Juraj Brigljević i Mateo Dujić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32245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E63D5-FE24-EEFB-9C2F-10D588910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Resources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6D8D59-925F-77C9-D2CF-0501EFC02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Wood</a:t>
            </a:r>
          </a:p>
          <a:p>
            <a:r>
              <a:rPr lang="hr-HR" dirty="0"/>
              <a:t>Stone</a:t>
            </a:r>
          </a:p>
          <a:p>
            <a:r>
              <a:rPr lang="hr-HR" dirty="0"/>
              <a:t>Iron</a:t>
            </a:r>
          </a:p>
          <a:p>
            <a:r>
              <a:rPr lang="hr-HR" dirty="0"/>
              <a:t>Gold</a:t>
            </a:r>
          </a:p>
          <a:p>
            <a:pPr lvl="1"/>
            <a:r>
              <a:rPr lang="hr-HR" dirty="0"/>
              <a:t>Market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C4A71-47DE-D52E-091D-CD59FA9F0C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0231" y="0"/>
            <a:ext cx="7831769" cy="6858000"/>
          </a:xfrm>
          <a:prstGeom prst="rect">
            <a:avLst/>
          </a:prstGeom>
        </p:spPr>
      </p:pic>
      <p:sp>
        <p:nvSpPr>
          <p:cNvPr id="6" name="Right Brace 5">
            <a:extLst>
              <a:ext uri="{FF2B5EF4-FFF2-40B4-BE49-F238E27FC236}">
                <a16:creationId xmlns:a16="http://schemas.microsoft.com/office/drawing/2014/main" id="{F5B8235B-30A8-B835-797F-A8EAF41600DB}"/>
              </a:ext>
            </a:extLst>
          </p:cNvPr>
          <p:cNvSpPr/>
          <p:nvPr/>
        </p:nvSpPr>
        <p:spPr>
          <a:xfrm>
            <a:off x="2251494" y="1897811"/>
            <a:ext cx="327804" cy="1785668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ABD4E48-8719-59AC-9945-8F50F4108B36}"/>
              </a:ext>
            </a:extLst>
          </p:cNvPr>
          <p:cNvCxnSpPr>
            <a:cxnSpLocks/>
            <a:stCxn id="6" idx="1"/>
          </p:cNvCxnSpPr>
          <p:nvPr/>
        </p:nvCxnSpPr>
        <p:spPr>
          <a:xfrm>
            <a:off x="2579298" y="2790645"/>
            <a:ext cx="1871932" cy="27130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13BB0E6-8C30-785C-617E-73C674013350}"/>
              </a:ext>
            </a:extLst>
          </p:cNvPr>
          <p:cNvCxnSpPr/>
          <p:nvPr/>
        </p:nvCxnSpPr>
        <p:spPr>
          <a:xfrm flipV="1">
            <a:off x="2579298" y="3036498"/>
            <a:ext cx="4425351" cy="10006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1189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64E81-1172-99D5-40DC-C8612639C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Wolves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8171FC-AA06-3202-970D-6824F3DBD6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Soldiers defend from</a:t>
            </a:r>
          </a:p>
          <a:p>
            <a:pPr marL="0" indent="0">
              <a:buNone/>
            </a:pPr>
            <a:r>
              <a:rPr lang="hr-HR" dirty="0"/>
              <a:t>wolves</a:t>
            </a:r>
          </a:p>
          <a:p>
            <a:r>
              <a:rPr lang="hr-HR" dirty="0"/>
              <a:t>Wolves come in</a:t>
            </a:r>
          </a:p>
          <a:p>
            <a:pPr marL="0" indent="0">
              <a:buNone/>
            </a:pPr>
            <a:r>
              <a:rPr lang="hr-HR" dirty="0"/>
              <a:t>waves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D9A249-D375-9765-18A8-0F5DA517CC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26813" y="0"/>
            <a:ext cx="7765187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7C0E7363-A902-BAC0-7D22-8F0E2F71A484}"/>
              </a:ext>
            </a:extLst>
          </p:cNvPr>
          <p:cNvCxnSpPr/>
          <p:nvPr/>
        </p:nvCxnSpPr>
        <p:spPr>
          <a:xfrm>
            <a:off x="1915064" y="3623094"/>
            <a:ext cx="4753155" cy="30882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4857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8D177-6F1C-9AC6-FC21-EB5EF38246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Finish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78A24D-A949-626F-D2D3-E400EC442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Win by building wonder (results from testing phase)</a:t>
            </a:r>
          </a:p>
          <a:p>
            <a:r>
              <a:rPr lang="hr-HR" dirty="0"/>
              <a:t>Lose by not surviving wolves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4C2FAA9-65B4-BD6C-665F-DF9452DCA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0135" y="3161650"/>
            <a:ext cx="3863978" cy="3150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257CE1A-2991-52F5-0360-67B56D4E8C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4745" y="421802"/>
            <a:ext cx="3393738" cy="5755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8754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4A6FC-88F6-1A10-4E8C-8B67B9A3F0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Bigger map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3213B-3930-4A36-BE9B-6080FDE4738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F511047-0848-6364-6C03-D2EE2C402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3821" y="0"/>
            <a:ext cx="78733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51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C9FAE-531C-B216-0692-293067049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Game aspects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F8ACC4-E1D0-FCE6-BDA2-8D3C088802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Main Menu</a:t>
            </a:r>
          </a:p>
          <a:p>
            <a:r>
              <a:rPr lang="hr-HR" dirty="0"/>
              <a:t>Leaderboard</a:t>
            </a:r>
          </a:p>
          <a:p>
            <a:r>
              <a:rPr lang="hr-HR" dirty="0"/>
              <a:t>Options</a:t>
            </a:r>
          </a:p>
          <a:p>
            <a:r>
              <a:rPr lang="hr-HR" dirty="0"/>
              <a:t>Game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4F2A0-F2E7-CA06-4184-9EA1D447C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0944" y="180526"/>
            <a:ext cx="5420622" cy="302032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FB60F0D-A603-498E-F248-0767713CF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9823" y="2772824"/>
            <a:ext cx="2211597" cy="3720051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14E41D0-EE14-59B9-7950-3823F1D86EF7}"/>
              </a:ext>
            </a:extLst>
          </p:cNvPr>
          <p:cNvCxnSpPr/>
          <p:nvPr/>
        </p:nvCxnSpPr>
        <p:spPr>
          <a:xfrm flipH="1">
            <a:off x="4666891" y="905774"/>
            <a:ext cx="1276709" cy="17166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B3058C89-8BA2-BA44-D0FC-41C14266A8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6853" y="3525236"/>
            <a:ext cx="2533201" cy="2967639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CCD76F-1F50-15F2-24CF-51CE7A594E33}"/>
              </a:ext>
            </a:extLst>
          </p:cNvPr>
          <p:cNvCxnSpPr>
            <a:cxnSpLocks/>
          </p:cNvCxnSpPr>
          <p:nvPr/>
        </p:nvCxnSpPr>
        <p:spPr>
          <a:xfrm>
            <a:off x="6763109" y="1285336"/>
            <a:ext cx="1380227" cy="27159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708879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94E50-7360-EE6F-657C-B1954895A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Game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701AD6-CE29-64A1-8553-EE5E66915B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Map</a:t>
            </a:r>
          </a:p>
          <a:p>
            <a:pPr lvl="1"/>
            <a:r>
              <a:rPr lang="hr-HR" dirty="0"/>
              <a:t>Perlin</a:t>
            </a:r>
          </a:p>
          <a:p>
            <a:r>
              <a:rPr lang="hr-HR" dirty="0"/>
              <a:t>Time (Game – tick)</a:t>
            </a:r>
          </a:p>
          <a:p>
            <a:r>
              <a:rPr lang="hr-HR" dirty="0"/>
              <a:t>Workers</a:t>
            </a:r>
          </a:p>
          <a:p>
            <a:r>
              <a:rPr lang="hr-HR" dirty="0"/>
              <a:t>Soldiers</a:t>
            </a:r>
          </a:p>
          <a:p>
            <a:r>
              <a:rPr lang="hr-HR" dirty="0"/>
              <a:t>Buildings</a:t>
            </a:r>
          </a:p>
          <a:p>
            <a:r>
              <a:rPr lang="hr-HR" dirty="0"/>
              <a:t>Resources</a:t>
            </a:r>
          </a:p>
          <a:p>
            <a:r>
              <a:rPr lang="hr-HR" dirty="0"/>
              <a:t>Wolves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F698DD5-283A-18A9-25F9-0BB384B80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0138" y="0"/>
            <a:ext cx="7821862" cy="6856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540626-52C6-C2A0-FDB5-90A047265CA7}"/>
              </a:ext>
            </a:extLst>
          </p:cNvPr>
          <p:cNvSpPr txBox="1"/>
          <p:nvPr/>
        </p:nvSpPr>
        <p:spPr>
          <a:xfrm>
            <a:off x="715993" y="6203292"/>
            <a:ext cx="3195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1"/>
            <a:r>
              <a:rPr lang="hr-HR"/>
              <a:t>Workers harvesting/mining</a:t>
            </a:r>
            <a:endParaRPr lang="hr-HR" dirty="0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F035AD27-A934-ACE2-1C2F-6A86C9B9E11C}"/>
              </a:ext>
            </a:extLst>
          </p:cNvPr>
          <p:cNvCxnSpPr>
            <a:cxnSpLocks/>
            <a:stCxn id="6" idx="3"/>
          </p:cNvCxnSpPr>
          <p:nvPr/>
        </p:nvCxnSpPr>
        <p:spPr>
          <a:xfrm flipV="1">
            <a:off x="3911548" y="6064370"/>
            <a:ext cx="2184452" cy="3235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7035B400-9A11-1ABA-6B21-BDC719298976}"/>
              </a:ext>
            </a:extLst>
          </p:cNvPr>
          <p:cNvSpPr txBox="1"/>
          <p:nvPr/>
        </p:nvSpPr>
        <p:spPr>
          <a:xfrm>
            <a:off x="6547448" y="1242188"/>
            <a:ext cx="8190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b="1" dirty="0">
                <a:solidFill>
                  <a:srgbClr val="FF0000"/>
                </a:solidFill>
              </a:rPr>
              <a:t>STONE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A26D990-57F3-105F-7EF2-3286B6EA447B}"/>
              </a:ext>
            </a:extLst>
          </p:cNvPr>
          <p:cNvSpPr txBox="1"/>
          <p:nvPr/>
        </p:nvSpPr>
        <p:spPr>
          <a:xfrm>
            <a:off x="9134261" y="1611520"/>
            <a:ext cx="8611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b="1" dirty="0">
                <a:solidFill>
                  <a:srgbClr val="FF0000"/>
                </a:solidFill>
              </a:rPr>
              <a:t>WATER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60DA94-982E-E55B-568A-50DE93EBF190}"/>
              </a:ext>
            </a:extLst>
          </p:cNvPr>
          <p:cNvSpPr txBox="1"/>
          <p:nvPr/>
        </p:nvSpPr>
        <p:spPr>
          <a:xfrm>
            <a:off x="8442384" y="3243639"/>
            <a:ext cx="9046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b="1" dirty="0">
                <a:solidFill>
                  <a:srgbClr val="FF0000"/>
                </a:solidFill>
              </a:rPr>
              <a:t>FOREST</a:t>
            </a:r>
            <a:endParaRPr lang="en-US" b="1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423BF51-BDD2-94B3-F22C-DA9A645E3519}"/>
              </a:ext>
            </a:extLst>
          </p:cNvPr>
          <p:cNvSpPr txBox="1"/>
          <p:nvPr/>
        </p:nvSpPr>
        <p:spPr>
          <a:xfrm>
            <a:off x="6519461" y="2198419"/>
            <a:ext cx="6809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r-HR" b="1" dirty="0">
                <a:solidFill>
                  <a:srgbClr val="FF0000"/>
                </a:solidFill>
              </a:rPr>
              <a:t>IRON</a:t>
            </a:r>
            <a:endParaRPr lang="en-US" b="1" dirty="0">
              <a:solidFill>
                <a:srgbClr val="FF0000"/>
              </a:solidFill>
            </a:endParaRP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9161765-AA8F-F245-A6A3-8F59E7359392}"/>
              </a:ext>
            </a:extLst>
          </p:cNvPr>
          <p:cNvCxnSpPr/>
          <p:nvPr/>
        </p:nvCxnSpPr>
        <p:spPr>
          <a:xfrm flipV="1">
            <a:off x="6956951" y="1690688"/>
            <a:ext cx="711932" cy="586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B186EA63-59C4-6053-7AE2-766A3EFBB011}"/>
              </a:ext>
            </a:extLst>
          </p:cNvPr>
          <p:cNvCxnSpPr>
            <a:cxnSpLocks/>
          </p:cNvCxnSpPr>
          <p:nvPr/>
        </p:nvCxnSpPr>
        <p:spPr>
          <a:xfrm flipH="1">
            <a:off x="6297283" y="2567538"/>
            <a:ext cx="303702" cy="227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B8D7DCBC-4B8B-23C6-F6FD-B514BEEA067E}"/>
              </a:ext>
            </a:extLst>
          </p:cNvPr>
          <p:cNvCxnSpPr>
            <a:cxnSpLocks/>
          </p:cNvCxnSpPr>
          <p:nvPr/>
        </p:nvCxnSpPr>
        <p:spPr>
          <a:xfrm flipH="1" flipV="1">
            <a:off x="6118751" y="1718679"/>
            <a:ext cx="482234" cy="54297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7836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19EDF5-3261-872E-56C8-01A62150A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How to play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7BDA-1F0F-D0A1-E487-6DC08E929A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r-HR" dirty="0"/>
              <a:t>While ( ! Wonder_built) </a:t>
            </a:r>
          </a:p>
          <a:p>
            <a:pPr marL="0" indent="0">
              <a:buNone/>
            </a:pPr>
            <a:r>
              <a:rPr lang="hr-HR" dirty="0"/>
              <a:t>{</a:t>
            </a:r>
          </a:p>
          <a:p>
            <a:pPr marL="0" indent="0">
              <a:buNone/>
            </a:pPr>
            <a:r>
              <a:rPr lang="hr-HR" dirty="0"/>
              <a:t>	click somewhere on map;</a:t>
            </a:r>
          </a:p>
          <a:p>
            <a:pPr marL="0" indent="0">
              <a:buNone/>
            </a:pPr>
            <a:r>
              <a:rPr lang="hr-HR" dirty="0"/>
              <a:t>	Try to build/harvest/mine by using workers available using 	hotkeys (W, I, S, H, B, T, J) or clicking on buttons;</a:t>
            </a:r>
          </a:p>
          <a:p>
            <a:pPr marL="0" indent="0">
              <a:buNone/>
            </a:pPr>
            <a:r>
              <a:rPr lang="hr-HR" dirty="0"/>
              <a:t>	Build army to defend yourself from wolves;</a:t>
            </a:r>
          </a:p>
          <a:p>
            <a:pPr marL="0" indent="0">
              <a:buNone/>
            </a:pPr>
            <a:r>
              <a:rPr lang="hr-HR" dirty="0"/>
              <a:t>	Earn enough resources to build wonder as fast as possible;</a:t>
            </a:r>
          </a:p>
          <a:p>
            <a:pPr marL="0" indent="0">
              <a:buNone/>
            </a:pPr>
            <a:r>
              <a:rPr lang="hr-HR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924633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796FA5-8290-F7C2-A300-A21365770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Code 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EF329-C8B3-EDB5-D6DE-9BC8F6FB55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A42066-BB19-91BB-4446-B087A8E56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485" y="1564376"/>
            <a:ext cx="5285027" cy="487383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94E9713-3198-47B6-7993-E7E6DAE49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1524" y="1323286"/>
            <a:ext cx="3028950" cy="5114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6044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80C16B-D10C-74AB-6552-76075704D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Map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C41AD1-C4B0-AA3B-6D51-A30735C71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Build on field only</a:t>
            </a:r>
          </a:p>
          <a:p>
            <a:r>
              <a:rPr lang="hr-HR" dirty="0"/>
              <a:t>Harvest/mine from</a:t>
            </a:r>
          </a:p>
          <a:p>
            <a:pPr marL="0" indent="0">
              <a:buNone/>
            </a:pPr>
            <a:r>
              <a:rPr lang="hr-HR" dirty="0"/>
              <a:t>adequate place only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9FE997-7E7D-F721-13D9-1A58A7D9F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4102" y="0"/>
            <a:ext cx="778789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71885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4AAD0DA-0812-B9D1-9B4F-58B5B09F0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 err="1"/>
              <a:t>Map</a:t>
            </a:r>
            <a:r>
              <a:rPr lang="hr-HR" dirty="0"/>
              <a:t> </a:t>
            </a:r>
            <a:r>
              <a:rPr lang="hr-HR" dirty="0" err="1"/>
              <a:t>generation</a:t>
            </a:r>
            <a:endParaRPr lang="hr-H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C586101-73F1-48C6-D6FE-C2165114B3C9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2462" y="1155626"/>
            <a:ext cx="4351338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kstniOkvir 4">
            <a:extLst>
              <a:ext uri="{FF2B5EF4-FFF2-40B4-BE49-F238E27FC236}">
                <a16:creationId xmlns:a16="http://schemas.microsoft.com/office/drawing/2014/main" id="{CB19949D-4754-F4DD-3C41-8EAEDC7567B8}"/>
              </a:ext>
            </a:extLst>
          </p:cNvPr>
          <p:cNvSpPr txBox="1"/>
          <p:nvPr/>
        </p:nvSpPr>
        <p:spPr>
          <a:xfrm>
            <a:off x="713064" y="1853966"/>
            <a:ext cx="588614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 err="1"/>
              <a:t>Based</a:t>
            </a:r>
            <a:r>
              <a:rPr lang="hr-HR" sz="2800" dirty="0"/>
              <a:t> on </a:t>
            </a:r>
            <a:r>
              <a:rPr lang="hr-HR" sz="2800" i="1" dirty="0" err="1"/>
              <a:t>Perlin</a:t>
            </a:r>
            <a:r>
              <a:rPr lang="hr-HR" sz="2800" i="1" dirty="0"/>
              <a:t> </a:t>
            </a:r>
            <a:r>
              <a:rPr lang="hr-HR" sz="2800" i="1" dirty="0" err="1"/>
              <a:t>noise</a:t>
            </a:r>
            <a:endParaRPr lang="hr-HR" sz="2800" i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 err="1"/>
              <a:t>Uses</a:t>
            </a:r>
            <a:r>
              <a:rPr lang="hr-HR" sz="2800" dirty="0"/>
              <a:t> a </a:t>
            </a:r>
            <a:r>
              <a:rPr lang="hr-HR" sz="2800" dirty="0" err="1"/>
              <a:t>height</a:t>
            </a:r>
            <a:r>
              <a:rPr lang="hr-HR" sz="2800" dirty="0"/>
              <a:t> </a:t>
            </a:r>
            <a:r>
              <a:rPr lang="hr-HR" sz="2800" dirty="0" err="1"/>
              <a:t>and</a:t>
            </a:r>
            <a:r>
              <a:rPr lang="hr-HR" sz="2800" dirty="0"/>
              <a:t> temperature </a:t>
            </a:r>
            <a:r>
              <a:rPr lang="hr-HR" sz="2800" dirty="0" err="1"/>
              <a:t>map</a:t>
            </a:r>
            <a:r>
              <a:rPr lang="hr-HR" sz="2800" dirty="0"/>
              <a:t> to </a:t>
            </a:r>
            <a:r>
              <a:rPr lang="hr-HR" sz="2800" dirty="0" err="1"/>
              <a:t>differentiate</a:t>
            </a:r>
            <a:r>
              <a:rPr lang="hr-HR" sz="2800" dirty="0"/>
              <a:t> </a:t>
            </a:r>
            <a:r>
              <a:rPr lang="hr-HR" sz="2800" dirty="0" err="1"/>
              <a:t>between</a:t>
            </a:r>
            <a:r>
              <a:rPr lang="hr-HR" sz="2800" dirty="0"/>
              <a:t> water, </a:t>
            </a:r>
            <a:r>
              <a:rPr lang="hr-HR" sz="2800" dirty="0" err="1"/>
              <a:t>land</a:t>
            </a:r>
            <a:r>
              <a:rPr lang="hr-HR" sz="2800" dirty="0"/>
              <a:t>, </a:t>
            </a:r>
            <a:r>
              <a:rPr lang="hr-HR" sz="2800" dirty="0" err="1"/>
              <a:t>forest</a:t>
            </a:r>
            <a:r>
              <a:rPr lang="hr-HR" sz="2800" dirty="0"/>
              <a:t> </a:t>
            </a:r>
            <a:r>
              <a:rPr lang="hr-HR" sz="2800" dirty="0" err="1"/>
              <a:t>and</a:t>
            </a:r>
            <a:r>
              <a:rPr lang="hr-HR" sz="2800" dirty="0"/>
              <a:t> </a:t>
            </a:r>
            <a:r>
              <a:rPr lang="hr-HR" sz="2800" dirty="0" err="1"/>
              <a:t>mountain</a:t>
            </a:r>
            <a:endParaRPr lang="hr-HR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/>
              <a:t>Iron </a:t>
            </a:r>
            <a:r>
              <a:rPr lang="hr-HR" sz="2800" dirty="0" err="1"/>
              <a:t>is</a:t>
            </a:r>
            <a:r>
              <a:rPr lang="hr-HR" sz="2800" dirty="0"/>
              <a:t> </a:t>
            </a:r>
            <a:r>
              <a:rPr lang="hr-HR" sz="2800" dirty="0" err="1"/>
              <a:t>generated</a:t>
            </a:r>
            <a:r>
              <a:rPr lang="hr-HR" sz="2800" dirty="0"/>
              <a:t> as </a:t>
            </a:r>
            <a:r>
              <a:rPr lang="hr-HR" sz="2800" dirty="0" err="1"/>
              <a:t>random</a:t>
            </a:r>
            <a:r>
              <a:rPr lang="hr-HR" sz="2800" dirty="0"/>
              <a:t> </a:t>
            </a:r>
            <a:r>
              <a:rPr lang="hr-HR" sz="2800" dirty="0" err="1"/>
              <a:t>noise</a:t>
            </a:r>
            <a:endParaRPr lang="hr-HR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hr-HR" sz="2800" dirty="0"/>
              <a:t>A larger example of a map is on the next slide</a:t>
            </a:r>
          </a:p>
        </p:txBody>
      </p:sp>
      <p:sp>
        <p:nvSpPr>
          <p:cNvPr id="6" name="TekstniOkvir 5">
            <a:extLst>
              <a:ext uri="{FF2B5EF4-FFF2-40B4-BE49-F238E27FC236}">
                <a16:creationId xmlns:a16="http://schemas.microsoft.com/office/drawing/2014/main" id="{9AE361E1-B7C7-D661-855F-14E7A428F300}"/>
              </a:ext>
            </a:extLst>
          </p:cNvPr>
          <p:cNvSpPr txBox="1"/>
          <p:nvPr/>
        </p:nvSpPr>
        <p:spPr>
          <a:xfrm>
            <a:off x="8155835" y="5702374"/>
            <a:ext cx="204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i="1" dirty="0"/>
              <a:t>2D </a:t>
            </a:r>
            <a:r>
              <a:rPr lang="hr-HR" i="1" dirty="0" err="1"/>
              <a:t>Perlin</a:t>
            </a:r>
            <a:r>
              <a:rPr lang="hr-HR" i="1" dirty="0"/>
              <a:t> </a:t>
            </a:r>
            <a:r>
              <a:rPr lang="hr-HR" i="1" dirty="0" err="1"/>
              <a:t>noise</a:t>
            </a:r>
            <a:r>
              <a:rPr lang="hr-HR" i="1" dirty="0"/>
              <a:t> </a:t>
            </a:r>
            <a:r>
              <a:rPr lang="hr-HR" i="1" dirty="0" err="1"/>
              <a:t>map</a:t>
            </a:r>
            <a:endParaRPr lang="hr-HR" i="1" dirty="0"/>
          </a:p>
        </p:txBody>
      </p:sp>
    </p:spTree>
    <p:extLst>
      <p:ext uri="{BB962C8B-B14F-4D97-AF65-F5344CB8AC3E}">
        <p14:creationId xmlns:p14="http://schemas.microsoft.com/office/powerpoint/2010/main" val="13509485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A3F2AD-7E6D-38E0-FEA4-B7ED89A99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5FD12B-B841-FA26-7809-139D6D3593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Workers</a:t>
            </a:r>
          </a:p>
          <a:p>
            <a:pPr lvl="1"/>
            <a:r>
              <a:rPr lang="hr-HR" dirty="0"/>
              <a:t>Harvest/mine</a:t>
            </a:r>
          </a:p>
          <a:p>
            <a:pPr lvl="1"/>
            <a:r>
              <a:rPr lang="hr-HR" dirty="0"/>
              <a:t>Build</a:t>
            </a:r>
          </a:p>
          <a:p>
            <a:r>
              <a:rPr lang="hr-HR" dirty="0"/>
              <a:t>Soldiers</a:t>
            </a:r>
          </a:p>
          <a:p>
            <a:pPr lvl="1"/>
            <a:r>
              <a:rPr lang="hr-HR" dirty="0"/>
              <a:t>Defend from wolves</a:t>
            </a:r>
          </a:p>
          <a:p>
            <a:pPr lvl="1"/>
            <a:r>
              <a:rPr lang="hr-HR" dirty="0"/>
              <a:t>Demobilize to workers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534666C-B175-B69C-4316-4264F5D6F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0"/>
            <a:ext cx="7772400" cy="685800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56357BB-53A9-71D0-5695-50204C0CC4DB}"/>
              </a:ext>
            </a:extLst>
          </p:cNvPr>
          <p:cNvCxnSpPr>
            <a:cxnSpLocks/>
          </p:cNvCxnSpPr>
          <p:nvPr/>
        </p:nvCxnSpPr>
        <p:spPr>
          <a:xfrm>
            <a:off x="2363638" y="2967487"/>
            <a:ext cx="4925683" cy="20530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CC46DE3E-5A99-2EDB-C1D5-1AA56FEC3352}"/>
              </a:ext>
            </a:extLst>
          </p:cNvPr>
          <p:cNvCxnSpPr/>
          <p:nvPr/>
        </p:nvCxnSpPr>
        <p:spPr>
          <a:xfrm flipV="1">
            <a:off x="2363638" y="2018581"/>
            <a:ext cx="2130724" cy="131121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4458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CFA4B-CDD9-7FA1-670A-508B74D23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r-HR" dirty="0"/>
              <a:t>Buildings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C4A5D-8A31-308D-A350-57EA88444A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r-HR" dirty="0"/>
              <a:t>House</a:t>
            </a:r>
          </a:p>
          <a:p>
            <a:r>
              <a:rPr lang="hr-HR" dirty="0"/>
              <a:t>Building</a:t>
            </a:r>
          </a:p>
          <a:p>
            <a:r>
              <a:rPr lang="hr-HR" dirty="0"/>
              <a:t>Tower</a:t>
            </a:r>
          </a:p>
          <a:p>
            <a:r>
              <a:rPr lang="hr-HR" dirty="0"/>
              <a:t>Wonder</a:t>
            </a:r>
          </a:p>
          <a:p>
            <a:r>
              <a:rPr lang="hr-HR" dirty="0"/>
              <a:t>Explanations</a:t>
            </a:r>
          </a:p>
          <a:p>
            <a:pPr lvl="1"/>
            <a:r>
              <a:rPr lang="hr-HR" dirty="0"/>
              <a:t>Tooltip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779370E-1A88-BC06-C313-5585247AB8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6876" y="0"/>
            <a:ext cx="781512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633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219</Words>
  <Application>Microsoft Office PowerPoint</Application>
  <PresentationFormat>Widescreen</PresentationFormat>
  <Paragraphs>68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City building</vt:lpstr>
      <vt:lpstr>Game aspects</vt:lpstr>
      <vt:lpstr>Game</vt:lpstr>
      <vt:lpstr>How to play</vt:lpstr>
      <vt:lpstr>Code structure</vt:lpstr>
      <vt:lpstr>Map</vt:lpstr>
      <vt:lpstr>Map generation</vt:lpstr>
      <vt:lpstr>PowerPoint Presentation</vt:lpstr>
      <vt:lpstr>Buildings</vt:lpstr>
      <vt:lpstr>Resources</vt:lpstr>
      <vt:lpstr>Wolves</vt:lpstr>
      <vt:lpstr>Finish</vt:lpstr>
      <vt:lpstr>Bigger map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Građenje grada</dc:title>
  <dc:creator>Mateo Dujić</dc:creator>
  <cp:lastModifiedBy>Mateo Dujić</cp:lastModifiedBy>
  <cp:revision>3</cp:revision>
  <dcterms:created xsi:type="dcterms:W3CDTF">2023-01-22T20:45:53Z</dcterms:created>
  <dcterms:modified xsi:type="dcterms:W3CDTF">2023-01-22T21:38:52Z</dcterms:modified>
</cp:coreProperties>
</file>

<file path=docProps/thumbnail.jpeg>
</file>